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76" r:id="rId5"/>
    <p:sldId id="277" r:id="rId6"/>
    <p:sldId id="27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inka" initials="D" lastIdx="1" clrIdx="0">
    <p:extLst>
      <p:ext uri="{19B8F6BF-5375-455C-9EA6-DF929625EA0E}">
        <p15:presenceInfo xmlns:p15="http://schemas.microsoft.com/office/powerpoint/2012/main" userId="Domin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15T16:36:18.153" idx="1">
    <p:pos x="7436" y="151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15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163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945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3119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524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8424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252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2094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402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2867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236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8EB7A-CD8F-4B00-9EBF-F29507CA2406}" type="datetimeFigureOut">
              <a:rPr lang="sk-SK" smtClean="0"/>
              <a:t>23. 9. 2026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7B470-BCF7-41D4-B884-6F74AFB800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305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31599"/>
            <a:ext cx="9144000" cy="2387600"/>
          </a:xfrm>
        </p:spPr>
        <p:txBody>
          <a:bodyPr>
            <a:norm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Zmeny vo využívaní frekvencií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Ing. Roman Vavro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Telekomunikačný analytik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019" y="3836163"/>
            <a:ext cx="4095961" cy="118751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034" y="5257799"/>
            <a:ext cx="8515929" cy="136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3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DEB2A5-5608-2C04-3BBE-8B3B1DB86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46C48A-5032-B47B-F5BE-D6880E70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Zástupný objekt pre obsah 11">
            <a:extLst>
              <a:ext uri="{FF2B5EF4-FFF2-40B4-BE49-F238E27FC236}">
                <a16:creationId xmlns:a16="http://schemas.microsoft.com/office/drawing/2014/main" id="{7DE2741F-A7BF-310E-B363-8AA77010D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40145"/>
            <a:ext cx="11305309" cy="5936818"/>
          </a:xfr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15AB723C-1255-31E8-11A7-31F3BE1C5F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218" y="5287996"/>
            <a:ext cx="1505527" cy="1403477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E1246CE1-2DDE-753C-8043-51FED5DD14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5243497"/>
            <a:ext cx="7426037" cy="1433037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89C3ACBA-2CAB-0026-8234-AA4CFF595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0" y="745287"/>
            <a:ext cx="7048500" cy="32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3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Zástupný objekt pre obsah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40145"/>
            <a:ext cx="11305309" cy="5936818"/>
          </a:xfrm>
        </p:spPr>
      </p:pic>
      <p:sp>
        <p:nvSpPr>
          <p:cNvPr id="13" name="BlokTextu 12"/>
          <p:cNvSpPr txBox="1"/>
          <p:nvPr/>
        </p:nvSpPr>
        <p:spPr>
          <a:xfrm>
            <a:off x="1699404" y="940279"/>
            <a:ext cx="8820814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latin typeface="Arial" panose="020B0604020202020204" pitchFamily="34" charset="0"/>
                <a:cs typeface="Arial" panose="020B0604020202020204" pitchFamily="34" charset="0"/>
              </a:rPr>
              <a:t>26 GHz na Slovensku</a:t>
            </a:r>
          </a:p>
          <a:p>
            <a:pPr algn="ctr"/>
            <a:endParaRPr 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/>
              <a:t>25,080 – 25,445 GHz a 26,080 – 26,453 GHz – bod-bod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1900" dirty="0"/>
              <a:t>FDD, bez výberového konania, výkon: 30 </a:t>
            </a:r>
            <a:r>
              <a:rPr lang="sk-SK" sz="1900" dirty="0" err="1"/>
              <a:t>dBm</a:t>
            </a:r>
            <a:r>
              <a:rPr lang="sk-SK" sz="1900" dirty="0"/>
              <a:t>, resp. 41,5 </a:t>
            </a:r>
            <a:r>
              <a:rPr lang="sk-SK" sz="1900" dirty="0" err="1"/>
              <a:t>dBW</a:t>
            </a:r>
            <a:r>
              <a:rPr lang="sk-SK" sz="1900" dirty="0"/>
              <a:t>, 3,5; 7, 14, 28, 56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/>
              <a:t>24,25 – 27,1 GHz – IMT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/>
              <a:t>TDD časť s a časť bez </a:t>
            </a:r>
            <a:r>
              <a:rPr lang="sk-SK" sz="2000" dirty="0" err="1"/>
              <a:t>výb</a:t>
            </a:r>
            <a:r>
              <a:rPr lang="sk-SK" sz="2000" dirty="0"/>
              <a:t>. konania, blok 100 MHz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b="1" dirty="0"/>
              <a:t>27,9405 – 28,4445 GHz a 28,9485 – 29,4525 GHz – bod-bod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900" dirty="0">
                <a:cs typeface="Arial" panose="020B0604020202020204" pitchFamily="34" charset="0"/>
              </a:rPr>
              <a:t>FDD</a:t>
            </a:r>
            <a:r>
              <a:rPr lang="sk-SK" sz="1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1900" dirty="0"/>
              <a:t>bez výberového konania, výkon: 33 </a:t>
            </a:r>
            <a:r>
              <a:rPr lang="sk-SK" sz="1900" dirty="0" err="1"/>
              <a:t>dBm</a:t>
            </a:r>
            <a:r>
              <a:rPr lang="sk-SK" sz="1900" dirty="0"/>
              <a:t>, resp. 32 </a:t>
            </a:r>
            <a:r>
              <a:rPr lang="sk-SK" sz="1900" dirty="0" err="1"/>
              <a:t>dBW</a:t>
            </a:r>
            <a:r>
              <a:rPr lang="sk-SK" sz="1900" dirty="0"/>
              <a:t>, 7, 14, 28, 56, 112 MHz</a:t>
            </a:r>
            <a:endParaRPr lang="sk-SK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Obrázo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218" y="5287996"/>
            <a:ext cx="1505527" cy="1403477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5243497"/>
            <a:ext cx="7426037" cy="14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FEEF18-452B-3225-74A8-916FA68EC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ECF4B0-E7C9-5B35-A958-91E8CC601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Zástupný objekt pre obsah 11">
            <a:extLst>
              <a:ext uri="{FF2B5EF4-FFF2-40B4-BE49-F238E27FC236}">
                <a16:creationId xmlns:a16="http://schemas.microsoft.com/office/drawing/2014/main" id="{A05F1459-77DD-5AD3-00BF-D4319FBEA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40145"/>
            <a:ext cx="11305309" cy="5936818"/>
          </a:xfr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F308B85F-EBD4-B2B8-B248-924A91B945E4}"/>
              </a:ext>
            </a:extLst>
          </p:cNvPr>
          <p:cNvSpPr txBox="1"/>
          <p:nvPr/>
        </p:nvSpPr>
        <p:spPr>
          <a:xfrm>
            <a:off x="1742536" y="957532"/>
            <a:ext cx="87776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latin typeface="Arial" panose="020B0604020202020204" pitchFamily="34" charset="0"/>
                <a:cs typeface="Arial" panose="020B0604020202020204" pitchFamily="34" charset="0"/>
              </a:rPr>
              <a:t>Podnikové 5G siete</a:t>
            </a:r>
          </a:p>
          <a:p>
            <a:pPr algn="ctr"/>
            <a:r>
              <a:rPr lang="sk-SK" sz="2000" b="1" dirty="0">
                <a:latin typeface="Arial" panose="020B0604020202020204" pitchFamily="34" charset="0"/>
                <a:cs typeface="Arial" panose="020B0604020202020204" pitchFamily="34" charset="0"/>
              </a:rPr>
              <a:t>Príležitosť pre všetkých operátorov</a:t>
            </a:r>
          </a:p>
          <a:p>
            <a:pPr algn="ctr"/>
            <a:endParaRPr lang="sk-S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/>
              <a:t>3800 – 4200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cs typeface="Arial" panose="020B0604020202020204" pitchFamily="34" charset="0"/>
              </a:rPr>
              <a:t>TDD, bez výberového konania, blok 5 MHz, spájanie. max. 100 MHz/lokalita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cs typeface="Arial" panose="020B0604020202020204" pitchFamily="34" charset="0"/>
              </a:rPr>
              <a:t>Výkon </a:t>
            </a:r>
            <a:r>
              <a:rPr lang="sk-SK" sz="2000" dirty="0"/>
              <a:t>28 </a:t>
            </a:r>
            <a:r>
              <a:rPr lang="sk-SK" sz="2000" dirty="0" err="1"/>
              <a:t>dBm</a:t>
            </a:r>
            <a:r>
              <a:rPr lang="sk-SK" sz="2000" dirty="0"/>
              <a:t> – terminálové stanice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Výkon zákl. </a:t>
            </a:r>
            <a:r>
              <a:rPr lang="sk-SK" sz="2000" dirty="0" err="1"/>
              <a:t>stn</a:t>
            </a:r>
            <a:r>
              <a:rPr lang="sk-SK" sz="2000" dirty="0"/>
              <a:t>.: rozdielny pre </a:t>
            </a:r>
            <a:r>
              <a:rPr lang="sk-SK" sz="2000" dirty="0" err="1"/>
              <a:t>stn</a:t>
            </a:r>
            <a:r>
              <a:rPr lang="sk-SK" sz="2000" dirty="0"/>
              <a:t>. s nízkym a stredným výkonom</a:t>
            </a:r>
            <a:endParaRPr lang="sk-SK" sz="2000" dirty="0">
              <a:cs typeface="Arial" panose="020B0604020202020204" pitchFamily="34" charset="0"/>
            </a:endParaRPr>
          </a:p>
        </p:txBody>
      </p:sp>
      <p:pic>
        <p:nvPicPr>
          <p:cNvPr id="14" name="Obrázok 13">
            <a:extLst>
              <a:ext uri="{FF2B5EF4-FFF2-40B4-BE49-F238E27FC236}">
                <a16:creationId xmlns:a16="http://schemas.microsoft.com/office/drawing/2014/main" id="{25CA058E-C160-C95A-7EB0-30BCA3B76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218" y="5287996"/>
            <a:ext cx="1505527" cy="1403477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947F5FA3-D237-6A46-A666-3B42FC1160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5243497"/>
            <a:ext cx="7426037" cy="14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91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ED9657-2E93-2B7B-39F3-297B531FE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9D0EAF-DCD1-B614-2B01-E7F07BA1E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Zástupný objekt pre obsah 11">
            <a:extLst>
              <a:ext uri="{FF2B5EF4-FFF2-40B4-BE49-F238E27FC236}">
                <a16:creationId xmlns:a16="http://schemas.microsoft.com/office/drawing/2014/main" id="{6D78A247-AA69-8338-8E5A-294670183A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240145"/>
            <a:ext cx="11305309" cy="5936818"/>
          </a:xfr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8820D2E2-D114-5545-9468-EE62BD43F15C}"/>
              </a:ext>
            </a:extLst>
          </p:cNvPr>
          <p:cNvSpPr txBox="1"/>
          <p:nvPr/>
        </p:nvSpPr>
        <p:spPr>
          <a:xfrm>
            <a:off x="1742536" y="957532"/>
            <a:ext cx="87776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latin typeface="Arial" panose="020B0604020202020204" pitchFamily="34" charset="0"/>
                <a:cs typeface="Arial" panose="020B0604020202020204" pitchFamily="34" charset="0"/>
              </a:rPr>
              <a:t>Rušenie radarov SHMÚ</a:t>
            </a:r>
            <a:endParaRPr lang="sk-S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sk-S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b="1" dirty="0"/>
              <a:t>23.5.2023 – dohoda o spoločnom postupe, RÚ – SHMÚ a TÚSR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cs typeface="Arial" panose="020B0604020202020204" pitchFamily="34" charset="0"/>
              </a:rPr>
              <a:t>Predchádzanie rušeniam radarov a rýchla reakcia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000" dirty="0">
                <a:cs typeface="Arial" panose="020B0604020202020204" pitchFamily="34" charset="0"/>
              </a:rPr>
              <a:t>Pravidelné merania SHMÚ – RÚ a TÚSR</a:t>
            </a:r>
            <a:endParaRPr lang="sk-S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TÚSR – operátori, TÚSR – SHMÚ a RÚ, RÚ vyhľadáva neznáme zariadenia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cs typeface="Arial" panose="020B0604020202020204" pitchFamily="34" charset="0"/>
              </a:rPr>
              <a:t>Bližšie sa téme venuje dnešná prezentácia RÚ</a:t>
            </a:r>
          </a:p>
        </p:txBody>
      </p:sp>
      <p:pic>
        <p:nvPicPr>
          <p:cNvPr id="14" name="Obrázok 13">
            <a:extLst>
              <a:ext uri="{FF2B5EF4-FFF2-40B4-BE49-F238E27FC236}">
                <a16:creationId xmlns:a16="http://schemas.microsoft.com/office/drawing/2014/main" id="{057C1177-F08F-10D8-D928-C5084F7DF4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218" y="5287996"/>
            <a:ext cx="1505527" cy="1403477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16E36286-C4DE-EB2D-AA35-77BE82FE76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" y="5243497"/>
            <a:ext cx="7426037" cy="143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23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Máte otázky?</a:t>
            </a:r>
            <a:b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Zostaňme v spojení</a:t>
            </a:r>
          </a:p>
        </p:txBody>
      </p:sp>
      <p:sp>
        <p:nvSpPr>
          <p:cNvPr id="13" name="Zástupný objekt pre obsah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k-SK" dirty="0"/>
          </a:p>
          <a:p>
            <a:pPr marL="0" indent="0">
              <a:buNone/>
            </a:pPr>
            <a:r>
              <a:rPr lang="sk-SK" dirty="0"/>
              <a:t>               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+421 905 117 213</a:t>
            </a:r>
          </a:p>
          <a:p>
            <a:pPr marL="0" indent="0">
              <a:buNone/>
            </a:pPr>
            <a:r>
              <a:rPr lang="sk-SK" sz="1100" dirty="0"/>
              <a:t>                   </a:t>
            </a:r>
          </a:p>
          <a:p>
            <a:pPr marL="0" indent="0">
              <a:buNone/>
            </a:pPr>
            <a:r>
              <a:rPr lang="sk-SK" dirty="0"/>
              <a:t>               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roman.vavro@tusr.sk</a:t>
            </a:r>
            <a:endParaRPr lang="sk-SK" dirty="0"/>
          </a:p>
          <a:p>
            <a:endParaRPr lang="sk-SK" sz="1100" dirty="0"/>
          </a:p>
          <a:p>
            <a:pPr marL="0" indent="0">
              <a:buNone/>
            </a:pPr>
            <a:r>
              <a:rPr lang="sk-SK" dirty="0"/>
              <a:t>               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Roman Vavro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Tow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           Roman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Tow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rvavro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sk-SK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216" y="2299855"/>
            <a:ext cx="764893" cy="370378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634" y="3197947"/>
            <a:ext cx="2235315" cy="160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8786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1555</TotalTime>
  <Words>236</Words>
  <Application>Microsoft Office PowerPoint</Application>
  <PresentationFormat>Širokouhlá</PresentationFormat>
  <Paragraphs>37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Zmeny vo využívaní frekvencií</vt:lpstr>
      <vt:lpstr>Prezentácia programu PowerPoint</vt:lpstr>
      <vt:lpstr>Prezentácia programu PowerPoint</vt:lpstr>
      <vt:lpstr>Prezentácia programu PowerPoint</vt:lpstr>
      <vt:lpstr>Prezentácia programu PowerPoint</vt:lpstr>
      <vt:lpstr>Máte otázky? Zostaňme v spojení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Roman</dc:creator>
  <cp:lastModifiedBy>Roman Vavro</cp:lastModifiedBy>
  <cp:revision>94</cp:revision>
  <dcterms:created xsi:type="dcterms:W3CDTF">2022-09-07T16:43:55Z</dcterms:created>
  <dcterms:modified xsi:type="dcterms:W3CDTF">2026-09-23T08:04:33Z</dcterms:modified>
</cp:coreProperties>
</file>